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7089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5891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836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216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480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7646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9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329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143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969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354243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4425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43493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2594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2068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365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7F397-2FF2-4570-8AA9-C58692FC7481}" type="datetimeFigureOut">
              <a:rPr lang="ru-RU" smtClean="0"/>
              <a:pPr/>
              <a:t>10.02.2006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3E008C8-8D0F-473D-B92A-F3A568ACA7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485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365760"/>
            <a:ext cx="8915399" cy="3370217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Углубление кризиса внешней и внутренней политики советского общества во второй половине 1960-х – начале 1980-х гг.»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4" y="4349932"/>
            <a:ext cx="8915399" cy="1123406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070" y="4471085"/>
            <a:ext cx="1894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ru-RU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9 класс</a:t>
            </a:r>
            <a:endParaRPr lang="ru-RU" sz="2800" b="1" dirty="0">
              <a:solidFill>
                <a:prstClr val="black">
                  <a:lumMod val="65000"/>
                  <a:lumOff val="3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03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56951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Углубление кризиса внешней и внутренней политики советского </a:t>
            </a:r>
            <a:r>
              <a:rPr lang="ru-RU" b="1" dirty="0" smtClean="0"/>
              <a:t>общества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Разрядка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локальные конфликты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Новый раунд «холодной войны»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Поиски альтернатив развития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755075"/>
            <a:ext cx="8915400" cy="31561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План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Конституция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1977 г. и развитие правозащитного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движения.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042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Разрядка и локальные конфликты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4083" y="1501254"/>
            <a:ext cx="10413241" cy="511791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Значение разрядки:</a:t>
            </a:r>
          </a:p>
          <a:p>
            <a:r>
              <a:rPr lang="ru-RU" sz="2400" b="1" dirty="0" smtClean="0"/>
              <a:t>1) уменьшился риск третьей мировой войны;</a:t>
            </a:r>
          </a:p>
          <a:p>
            <a:r>
              <a:rPr lang="ru-RU" sz="2400" b="1" dirty="0" smtClean="0"/>
              <a:t>2) появились новые возможности развития торгово-экономических отношений между Востоком и Западом;</a:t>
            </a:r>
          </a:p>
          <a:p>
            <a:r>
              <a:rPr lang="ru-RU" sz="2400" b="1" dirty="0" smtClean="0"/>
              <a:t>3) возник шанс уменьшить бремя гонки вооружений.</a:t>
            </a:r>
          </a:p>
          <a:p>
            <a:endParaRPr lang="ru-RU" sz="2400" b="1" dirty="0"/>
          </a:p>
          <a:p>
            <a:r>
              <a:rPr lang="ru-RU" sz="2400" b="1" dirty="0" smtClean="0"/>
              <a:t>Лидеры КПСС считали, что разрядка стала возможной лишь благодаря изменению соотношения сил в мире в пользу СССР и его союзников, что дальнейшее расширение системы союзов укрепит международный мир и безопасность.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85586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7390" y="364803"/>
            <a:ext cx="8911687" cy="740666"/>
          </a:xfrm>
        </p:spPr>
        <p:txBody>
          <a:bodyPr/>
          <a:lstStyle/>
          <a:p>
            <a:r>
              <a:rPr lang="ru-RU" b="1" dirty="0"/>
              <a:t>Разрядка и локальные конфликты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3391" y="996287"/>
            <a:ext cx="10072048" cy="586171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СССР помогал сторонникам социалистической ориентации в </a:t>
            </a:r>
            <a:r>
              <a:rPr lang="ru-RU" sz="2400" b="1" dirty="0" smtClean="0"/>
              <a:t>Анголе</a:t>
            </a:r>
            <a:r>
              <a:rPr lang="ru-RU" sz="2400" dirty="0" smtClean="0"/>
              <a:t> (1975): 10 тыс. советских военнослужащих, современная военная техника.</a:t>
            </a:r>
          </a:p>
          <a:p>
            <a:r>
              <a:rPr lang="ru-RU" sz="2400" dirty="0" smtClean="0"/>
              <a:t>В </a:t>
            </a:r>
            <a:r>
              <a:rPr lang="ru-RU" sz="2400" b="1" dirty="0" smtClean="0"/>
              <a:t>Эфиопии</a:t>
            </a:r>
            <a:r>
              <a:rPr lang="ru-RU" sz="2400" dirty="0" smtClean="0"/>
              <a:t> правительство Мариама получило от СССР материальную помощь, здесь побывало более 11 тысяч советских военнослужащих.</a:t>
            </a:r>
          </a:p>
          <a:p>
            <a:r>
              <a:rPr lang="ru-RU" sz="2400" dirty="0" smtClean="0"/>
              <a:t>В </a:t>
            </a:r>
            <a:r>
              <a:rPr lang="ru-RU" sz="2400" b="1" dirty="0" smtClean="0"/>
              <a:t>Никарагуа</a:t>
            </a:r>
            <a:r>
              <a:rPr lang="ru-RU" sz="2400" dirty="0" smtClean="0"/>
              <a:t> на стороне революционных сил участвовало 500 тысяч кубинцев (1979).</a:t>
            </a:r>
          </a:p>
          <a:p>
            <a:r>
              <a:rPr lang="ru-RU" sz="2400" dirty="0" smtClean="0"/>
              <a:t>В </a:t>
            </a:r>
            <a:r>
              <a:rPr lang="ru-RU" sz="2400" b="1" dirty="0" smtClean="0"/>
              <a:t>Афганистан</a:t>
            </a:r>
            <a:r>
              <a:rPr lang="ru-RU" sz="2400" dirty="0" smtClean="0"/>
              <a:t> в 1979 году  был введен ограниченный контингент советских войск.    </a:t>
            </a:r>
            <a:r>
              <a:rPr lang="ru-RU" sz="1600" dirty="0" smtClean="0"/>
              <a:t>Стр. 303 (Памятник воинам, погибшим в Афганистане В.А. Сидора; стр. 307 Письмо </a:t>
            </a:r>
            <a:r>
              <a:rPr lang="ru-RU" sz="1600" dirty="0" err="1" smtClean="0"/>
              <a:t>А.Сахарова</a:t>
            </a:r>
            <a:r>
              <a:rPr lang="ru-RU" sz="1600" dirty="0" smtClean="0"/>
              <a:t>)</a:t>
            </a:r>
            <a:endParaRPr lang="ru-RU" sz="2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6277971" y="5365957"/>
            <a:ext cx="266267" cy="664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65028" y="5977719"/>
            <a:ext cx="10290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/>
              <a:t>Эти события стали источником беспокойства в странах Запада.</a:t>
            </a:r>
            <a:endParaRPr lang="ru-RU" sz="2400" b="1" i="1" u="sng" dirty="0"/>
          </a:p>
        </p:txBody>
      </p:sp>
    </p:spTree>
    <p:extLst>
      <p:ext uri="{BB962C8B-B14F-4D97-AF65-F5344CB8AC3E}">
        <p14:creationId xmlns="" xmlns:p14="http://schemas.microsoft.com/office/powerpoint/2010/main" val="4065449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82916"/>
            <a:ext cx="8911687" cy="740666"/>
          </a:xfrm>
        </p:spPr>
        <p:txBody>
          <a:bodyPr/>
          <a:lstStyle/>
          <a:p>
            <a:r>
              <a:rPr lang="ru-RU" dirty="0" smtClean="0"/>
              <a:t>Новый раунд «холодной войны»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9176" y="1023581"/>
            <a:ext cx="9635320" cy="5568287"/>
          </a:xfrm>
        </p:spPr>
        <p:txBody>
          <a:bodyPr>
            <a:normAutofit fontScale="92500"/>
          </a:bodyPr>
          <a:lstStyle/>
          <a:p>
            <a:r>
              <a:rPr lang="ru-RU" sz="2400" dirty="0" smtClean="0"/>
              <a:t>Началось перевооружение советских войск в Восточной Европе новыми пакетами СС-20 с повышенной точностью наведения.</a:t>
            </a:r>
          </a:p>
          <a:p>
            <a:r>
              <a:rPr lang="ru-RU" sz="2400" dirty="0" smtClean="0"/>
              <a:t>НАТО в 1978 развертывают в Европе новые американские ракеты средней дальности «</a:t>
            </a:r>
            <a:r>
              <a:rPr lang="ru-RU" sz="2400" dirty="0" err="1" smtClean="0"/>
              <a:t>Круз</a:t>
            </a:r>
            <a:r>
              <a:rPr lang="ru-RU" sz="2400" dirty="0" smtClean="0"/>
              <a:t>» и «Першинг».</a:t>
            </a:r>
          </a:p>
          <a:p>
            <a:r>
              <a:rPr lang="ru-RU" sz="2400" dirty="0" smtClean="0"/>
              <a:t>1979 – ввод советских войск в Афганистан. Запад ожидал, что войска СССР в Азии захватят нефтяные месторождения.</a:t>
            </a:r>
          </a:p>
          <a:p>
            <a:r>
              <a:rPr lang="ru-RU" sz="2400" dirty="0" smtClean="0"/>
              <a:t>На выборах 1980 г. В США победил </a:t>
            </a:r>
            <a:r>
              <a:rPr lang="ru-RU" sz="2400" dirty="0" err="1" smtClean="0"/>
              <a:t>Р.Рейган</a:t>
            </a:r>
            <a:r>
              <a:rPr lang="ru-RU" sz="2400" dirty="0"/>
              <a:t> </a:t>
            </a:r>
            <a:r>
              <a:rPr lang="ru-RU" sz="2400" dirty="0" smtClean="0"/>
              <a:t>под лозунгом борьбы с «империей зла».</a:t>
            </a:r>
          </a:p>
          <a:p>
            <a:r>
              <a:rPr lang="ru-RU" sz="2400" dirty="0" smtClean="0"/>
              <a:t>В 1983 г. Было объявлено о существовании программы СОИ, целью которой было создание системы космических вооружений, обеспечивающих защиту территории США от советских ракет.</a:t>
            </a:r>
          </a:p>
          <a:p>
            <a:r>
              <a:rPr lang="ru-RU" sz="2400" dirty="0" smtClean="0"/>
              <a:t>1980-1981 – возникновение демократического рабочего движения вокруг профсоюза «Солидарность» в Польше.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298522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69268"/>
            <a:ext cx="8911687" cy="795257"/>
          </a:xfrm>
        </p:spPr>
        <p:txBody>
          <a:bodyPr/>
          <a:lstStyle/>
          <a:p>
            <a:r>
              <a:rPr lang="ru-RU" dirty="0" smtClean="0"/>
              <a:t>Поиски альтернатив 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2573" y="1064525"/>
            <a:ext cx="9894627" cy="5595582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1983 год – избрание Ю.В. Андропова Генеральным секретарем ЦК КПСС.</a:t>
            </a:r>
          </a:p>
          <a:p>
            <a:r>
              <a:rPr lang="ru-RU" sz="2400" dirty="0" smtClean="0"/>
              <a:t>Использовал методы </a:t>
            </a:r>
          </a:p>
          <a:p>
            <a:pPr marL="0" indent="0">
              <a:buNone/>
            </a:pPr>
            <a:r>
              <a:rPr lang="ru-RU" sz="2400" dirty="0" smtClean="0"/>
              <a:t>централизованного управления </a:t>
            </a:r>
          </a:p>
          <a:p>
            <a:pPr marL="0" indent="0">
              <a:buNone/>
            </a:pPr>
            <a:r>
              <a:rPr lang="ru-RU" sz="2400" dirty="0" smtClean="0"/>
              <a:t>страной;</a:t>
            </a:r>
          </a:p>
          <a:p>
            <a:r>
              <a:rPr lang="ru-RU" sz="2400" dirty="0" smtClean="0"/>
              <a:t>Во внешней политике проявлял </a:t>
            </a:r>
          </a:p>
          <a:p>
            <a:pPr marL="0" indent="0">
              <a:buNone/>
            </a:pPr>
            <a:r>
              <a:rPr lang="ru-RU" sz="2400" dirty="0" smtClean="0"/>
              <a:t>жесткость;</a:t>
            </a:r>
          </a:p>
          <a:p>
            <a:r>
              <a:rPr lang="ru-RU" sz="2400" dirty="0" smtClean="0"/>
              <a:t>Повысилась требовательность к трудовой дисциплине и руководящим кадрам;</a:t>
            </a:r>
          </a:p>
          <a:p>
            <a:r>
              <a:rPr lang="ru-RU" sz="2400" dirty="0" smtClean="0"/>
              <a:t>Было признано, что в советском обществе существуют проблемы, </a:t>
            </a:r>
          </a:p>
          <a:p>
            <a:r>
              <a:rPr lang="ru-RU" sz="2400" dirty="0" smtClean="0"/>
              <a:t>Сложности в развитии объяснялись подрывной деятельностью из-за рубежа;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269" y="1627770"/>
            <a:ext cx="1991615" cy="2560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97884" y="2333767"/>
            <a:ext cx="2201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Ю.В. Андропов</a:t>
            </a:r>
          </a:p>
          <a:p>
            <a:r>
              <a:rPr lang="ru-RU" dirty="0" smtClean="0"/>
              <a:t>1914-1984 гг. жизни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0738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8233" y="327546"/>
            <a:ext cx="9266379" cy="558367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Ужесточились меры борьбы с инакомыслящими;</a:t>
            </a:r>
          </a:p>
          <a:p>
            <a:r>
              <a:rPr lang="ru-RU" sz="2400" dirty="0" smtClean="0"/>
              <a:t>Увеличились расходы на военные цели;</a:t>
            </a:r>
          </a:p>
          <a:p>
            <a:r>
              <a:rPr lang="ru-RU" sz="2400" dirty="0" smtClean="0"/>
              <a:t>существовала атмосфера военной истерии.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7760" y="2297516"/>
            <a:ext cx="2531518" cy="34120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07021" y="5911222"/>
            <a:ext cx="3097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К.У. Черненко (1911 -1985 гг. жизни)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82994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Почему политика разрядки оказалась непрочной?</a:t>
            </a:r>
          </a:p>
          <a:p>
            <a:r>
              <a:rPr lang="ru-RU" sz="2400" dirty="0" smtClean="0"/>
              <a:t>В чем были особенности нового этапа «холодной войны»?</a:t>
            </a:r>
          </a:p>
          <a:p>
            <a:r>
              <a:rPr lang="ru-RU" sz="2400" dirty="0" smtClean="0"/>
              <a:t>С какими проблемами столкнулся СССР в начале 1980-х гг.?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96445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400" b="1" dirty="0" smtClean="0"/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Домашнее задание (дифференцированно).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на оценку «3» п. 38., знать основные даты и понятия;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на оценку «4» п. 38., знать основные даты и понятия, письменно ответить на вопрос 3;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на оценку «5» п. 38., знать основные даты и понятия,  вопросы к параграфу, подготовить сообщение о военном конфликте в современном мире.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3874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111</TotalTime>
  <Words>516</Words>
  <Application>Microsoft Office PowerPoint</Application>
  <PresentationFormat>Произвольный</PresentationFormat>
  <Paragraphs>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Легкий дым</vt:lpstr>
      <vt:lpstr>Углубление кризиса внешней и внутренней политики советского общества во второй половине 1960-х – начале 1980-х гг.»</vt:lpstr>
      <vt:lpstr>Углубление кризиса внешней и внутренней политики советского общества    Разрядка и локальные конфликты Новый раунд «холодной войны» Поиски альтернатив развития   </vt:lpstr>
      <vt:lpstr>Разрядка и локальные конфликты</vt:lpstr>
      <vt:lpstr>Разрядка и локальные конфликты</vt:lpstr>
      <vt:lpstr>Новый раунд «холодной войны»</vt:lpstr>
      <vt:lpstr>Поиски альтернатив развития</vt:lpstr>
      <vt:lpstr>Слайд 7</vt:lpstr>
      <vt:lpstr>Вопросы:</vt:lpstr>
      <vt:lpstr>Домашнее задание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Задания для повторения по теме «Внешняя политика СССР в 1960-1970- е гг.»</dc:title>
  <dc:creator>Admin</dc:creator>
  <cp:lastModifiedBy>User</cp:lastModifiedBy>
  <cp:revision>25</cp:revision>
  <dcterms:created xsi:type="dcterms:W3CDTF">2015-03-12T14:43:30Z</dcterms:created>
  <dcterms:modified xsi:type="dcterms:W3CDTF">2006-02-09T22:21:11Z</dcterms:modified>
</cp:coreProperties>
</file>